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latin typeface="a_Stamper" pitchFamily="82" charset="-52"/>
              </a:rPr>
              <a:t>«УДАЧА»</a:t>
            </a:r>
            <a:endParaRPr lang="ru-RU" sz="3600" dirty="0">
              <a:latin typeface="a_Stamper" pitchFamily="82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Мое любимое слово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Садовой Виктор </a:t>
            </a:r>
            <a:r>
              <a:rPr lang="en-US" dirty="0" smtClean="0"/>
              <a:t> </a:t>
            </a:r>
            <a:r>
              <a:rPr lang="ru-RU" dirty="0" smtClean="0"/>
              <a:t>ЧОУ </a:t>
            </a:r>
            <a:r>
              <a:rPr lang="ru-RU" dirty="0" smtClean="0"/>
              <a:t>«Аврора»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4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Почему же удача?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4824536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На самом деле любимое слово я подбирал довольно долго , но потом я выбрал слово «Удача». Без удачи много бы чего не произошло  на самом деле , например, я бы не родился.</a:t>
            </a:r>
            <a:endParaRPr lang="ru-RU" dirty="0"/>
          </a:p>
        </p:txBody>
      </p:sp>
      <p:pic>
        <p:nvPicPr>
          <p:cNvPr id="1026" name="Picture 2" descr="C:\Users\Виктор\Desktop\good-luck-pictures-images-page-clip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43924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3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4762872" cy="44847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1) </a:t>
            </a:r>
            <a:r>
              <a:rPr lang="ru-RU" dirty="0" smtClean="0"/>
              <a:t>Достигнутый </a:t>
            </a:r>
            <a:r>
              <a:rPr lang="ru-RU" dirty="0"/>
              <a:t>успех; </a:t>
            </a:r>
            <a:r>
              <a:rPr lang="ru-RU" dirty="0" smtClean="0"/>
              <a:t>2)позитивно </a:t>
            </a:r>
            <a:r>
              <a:rPr lang="ru-RU" dirty="0"/>
              <a:t>воспринимаемое событие, возникшее в результате случайного, непредсказуемого или не учитываемого стечения обстоятельств в жизни </a:t>
            </a:r>
            <a:r>
              <a:rPr lang="ru-RU" dirty="0" smtClean="0"/>
              <a:t>человека. </a:t>
            </a:r>
            <a:r>
              <a:rPr lang="ru-RU" dirty="0"/>
              <a:t>Также может обозначать желательный исход какого-либо события или </a:t>
            </a:r>
            <a:r>
              <a:rPr lang="ru-RU" dirty="0" smtClean="0"/>
              <a:t>действия. Примером </a:t>
            </a:r>
            <a:r>
              <a:rPr lang="ru-RU" dirty="0"/>
              <a:t>везения-удачи </a:t>
            </a:r>
            <a:r>
              <a:rPr lang="ru-RU" dirty="0" smtClean="0"/>
              <a:t>может </a:t>
            </a:r>
            <a:r>
              <a:rPr lang="ru-RU" dirty="0"/>
              <a:t>быть выигрыш в </a:t>
            </a:r>
            <a:r>
              <a:rPr lang="ru-RU" dirty="0" smtClean="0"/>
              <a:t>лотерею.</a:t>
            </a:r>
            <a:endParaRPr lang="ru-RU" dirty="0"/>
          </a:p>
        </p:txBody>
      </p:sp>
      <p:pic>
        <p:nvPicPr>
          <p:cNvPr id="2050" name="Picture 2" descr="C:\Users\Виктор\Desktop\942d1e66-cfbe-477c-b26b-973bb4a69d6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296715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5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западной традиции существует поверье, что четырёхлистный клевер приносит удачу нашедшему, в особенности если </a:t>
            </a:r>
            <a:r>
              <a:rPr lang="ru-RU" dirty="0" smtClean="0"/>
              <a:t>он найден случайно.</a:t>
            </a:r>
          </a:p>
          <a:p>
            <a:r>
              <a:rPr lang="ru-RU" dirty="0" smtClean="0"/>
              <a:t>Также можно отметить то , что символом удачи  является золотая подкова.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6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3074" name="Picture 2" descr="C:\Users\Виктор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98477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132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Мое любимое слово</vt:lpstr>
      <vt:lpstr>Почему же удача?</vt:lpstr>
      <vt:lpstr>Значение слова</vt:lpstr>
      <vt:lpstr>ФАКТЫ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Мое любимое слово</dc:title>
  <dc:creator>Виктор</dc:creator>
  <cp:lastModifiedBy>Irina</cp:lastModifiedBy>
  <cp:revision>5</cp:revision>
  <dcterms:created xsi:type="dcterms:W3CDTF">2016-04-28T16:13:13Z</dcterms:created>
  <dcterms:modified xsi:type="dcterms:W3CDTF">2016-06-09T15:06:17Z</dcterms:modified>
</cp:coreProperties>
</file>